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7" r:id="rId5"/>
    <p:sldId id="258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Blush" initials="K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46" autoAdjust="0"/>
  </p:normalViewPr>
  <p:slideViewPr>
    <p:cSldViewPr>
      <p:cViewPr varScale="1">
        <p:scale>
          <a:sx n="72" d="100"/>
          <a:sy n="72" d="100"/>
        </p:scale>
        <p:origin x="11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anor Cassley" userId="3c776348-bd30-4a13-a867-062a14c66b00" providerId="ADAL" clId="{2A101154-268A-4561-92E5-ADFC684596B1}"/>
    <pc:docChg chg="delSld">
      <pc:chgData name="Eleanor Cassley" userId="3c776348-bd30-4a13-a867-062a14c66b00" providerId="ADAL" clId="{2A101154-268A-4561-92E5-ADFC684596B1}" dt="2025-07-22T10:09:08.519" v="1" actId="2696"/>
      <pc:docMkLst>
        <pc:docMk/>
      </pc:docMkLst>
      <pc:sldChg chg="del">
        <pc:chgData name="Eleanor Cassley" userId="3c776348-bd30-4a13-a867-062a14c66b00" providerId="ADAL" clId="{2A101154-268A-4561-92E5-ADFC684596B1}" dt="2025-07-22T10:09:04.846" v="0" actId="2696"/>
        <pc:sldMkLst>
          <pc:docMk/>
          <pc:sldMk cId="773827549" sldId="260"/>
        </pc:sldMkLst>
      </pc:sldChg>
      <pc:sldChg chg="del">
        <pc:chgData name="Eleanor Cassley" userId="3c776348-bd30-4a13-a867-062a14c66b00" providerId="ADAL" clId="{2A101154-268A-4561-92E5-ADFC684596B1}" dt="2025-07-22T10:09:08.519" v="1" actId="2696"/>
        <pc:sldMkLst>
          <pc:docMk/>
          <pc:sldMk cId="536993124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68939-05F4-400D-96AA-E49426A4312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DA6A-25ED-4293-A95F-BC7D4B019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9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51367"/>
            <a:ext cx="7918648" cy="828395"/>
          </a:xfrm>
          <a:prstGeom prst="rect">
            <a:avLst/>
          </a:prstGeom>
          <a:solidFill>
            <a:srgbClr val="005EB8"/>
          </a:solidFill>
        </p:spPr>
        <p:txBody>
          <a:bodyPr anchor="ctr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59782"/>
            <a:ext cx="7920880" cy="1116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FA27F2-CC33-FBF9-E2BB-1C9340E97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9203"/>
            <a:ext cx="2555383" cy="5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0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23ACF6-0732-3B90-C796-C04CEAE004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51367"/>
            <a:ext cx="7918648" cy="82839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733768"/>
            <a:ext cx="7920880" cy="1242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4D522F4-8E9A-FC1F-D76F-198569887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7494"/>
            <a:ext cx="2646823" cy="6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9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291264" cy="43204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2C6"/>
                </a:solidFill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43558"/>
            <a:ext cx="8291264" cy="316835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323528" y="4731990"/>
            <a:ext cx="8496944" cy="0"/>
          </a:xfrm>
          <a:prstGeom prst="line">
            <a:avLst/>
          </a:prstGeom>
          <a:ln w="28575">
            <a:solidFill>
              <a:srgbClr val="005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645F59D-BBDE-555D-722A-1A1A106B880A}"/>
              </a:ext>
            </a:extLst>
          </p:cNvPr>
          <p:cNvSpPr txBox="1"/>
          <p:nvPr userDrawn="1"/>
        </p:nvSpPr>
        <p:spPr>
          <a:xfrm>
            <a:off x="240447" y="4803998"/>
            <a:ext cx="2024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Business Services Authority</a:t>
            </a:r>
            <a:endParaRPr lang="en-GB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82F85-580F-E8E7-83D1-5B176990AA9D}"/>
              </a:ext>
            </a:extLst>
          </p:cNvPr>
          <p:cNvSpPr txBox="1"/>
          <p:nvPr userDrawn="1"/>
        </p:nvSpPr>
        <p:spPr>
          <a:xfrm>
            <a:off x="3832956" y="4803998"/>
            <a:ext cx="5070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deliver business service excellence to the NHS to help people live longer, healthier lives</a:t>
            </a:r>
          </a:p>
        </p:txBody>
      </p:sp>
    </p:spTree>
    <p:extLst>
      <p:ext uri="{BB962C8B-B14F-4D97-AF65-F5344CB8AC3E}">
        <p14:creationId xmlns:p14="http://schemas.microsoft.com/office/powerpoint/2010/main" val="301196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9D7D7A-582F-C5C7-6E90-2477E64C199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9662"/>
            <a:ext cx="8291264" cy="151216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5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F26EC4-E9F9-C2B0-5C44-EE9CAEBF9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2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91E19-FEB3-CD35-5565-0F93F78DD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4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35C1C-9F23-EE02-F1E1-07756615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8D5A37-EE06-C9BB-7F00-1B4B34F79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69873310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_v2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1D3EA20BF4045A45F03A62026DEAB" ma:contentTypeVersion="13" ma:contentTypeDescription="Create a new document." ma:contentTypeScope="" ma:versionID="a48ee20ac6d303b60edeb680d19b2f01">
  <xsd:schema xmlns:xsd="http://www.w3.org/2001/XMLSchema" xmlns:xs="http://www.w3.org/2001/XMLSchema" xmlns:p="http://schemas.microsoft.com/office/2006/metadata/properties" xmlns:ns2="0ef4a529-3bf4-4aba-b7da-f0018a52fdfc" xmlns:ns3="5a795270-56fd-403e-a7c6-9c8cd1bf3115" targetNamespace="http://schemas.microsoft.com/office/2006/metadata/properties" ma:root="true" ma:fieldsID="8e147e66e297acee53d8a93641ad9f14" ns2:_="" ns3:_="">
    <xsd:import namespace="0ef4a529-3bf4-4aba-b7da-f0018a52fdfc"/>
    <xsd:import namespace="5a795270-56fd-403e-a7c6-9c8cd1bf31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4a529-3bf4-4aba-b7da-f0018a52f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2b69053-c3fb-47ab-9000-5ac769dc7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" ma:index="20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95270-56fd-403e-a7c6-9c8cd1bf311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2337083-2add-4fc3-a6ad-56ecbabd93de}" ma:internalName="TaxCatchAll" ma:showField="CatchAllData" ma:web="5a795270-56fd-403e-a7c6-9c8cd1bf31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795270-56fd-403e-a7c6-9c8cd1bf3115" xsi:nil="true"/>
    <lcf76f155ced4ddcb4097134ff3c332f xmlns="0ef4a529-3bf4-4aba-b7da-f0018a52fdfc">
      <Terms xmlns="http://schemas.microsoft.com/office/infopath/2007/PartnerControls"/>
    </lcf76f155ced4ddcb4097134ff3c332f>
    <Notes xmlns="0ef4a529-3bf4-4aba-b7da-f0018a52fdf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BB5D4D-BCA9-4BA8-A1DB-E3FEBC2CD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f4a529-3bf4-4aba-b7da-f0018a52fdfc"/>
    <ds:schemaRef ds:uri="5a795270-56fd-403e-a7c6-9c8cd1bf31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C516F-9853-4776-AA80-8A2B5848574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5a795270-56fd-403e-a7c6-9c8cd1bf3115"/>
    <ds:schemaRef ds:uri="http://schemas.microsoft.com/office/infopath/2007/PartnerControls"/>
    <ds:schemaRef ds:uri="0ef4a529-3bf4-4aba-b7da-f0018a52fdf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499D4E-D260-455E-8178-A9BC56614A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Presentation1_v2 (2)</vt:lpstr>
      <vt:lpstr>PowerPoint Presentation</vt:lpstr>
      <vt:lpstr>PowerPoint Presentation</vt:lpstr>
      <vt:lpstr>PowerPoint Presentation</vt:lpstr>
    </vt:vector>
  </TitlesOfParts>
  <Company>NHSBSA Pensions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NRatclif</dc:creator>
  <cp:lastModifiedBy>Eleanor Cassley</cp:lastModifiedBy>
  <cp:revision>22</cp:revision>
  <dcterms:created xsi:type="dcterms:W3CDTF">2016-08-19T15:16:43Z</dcterms:created>
  <dcterms:modified xsi:type="dcterms:W3CDTF">2025-07-22T10:09:13Z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2d287b-af50-4fcf-9040-106ecb50d969_Enabled">
    <vt:lpwstr>true</vt:lpwstr>
  </property>
  <property fmtid="{D5CDD505-2E9C-101B-9397-08002B2CF9AE}" pid="3" name="MSIP_Label_f52d287b-af50-4fcf-9040-106ecb50d969_SetDate">
    <vt:lpwstr>2025-01-09T09:26:03Z</vt:lpwstr>
  </property>
  <property fmtid="{D5CDD505-2E9C-101B-9397-08002B2CF9AE}" pid="4" name="MSIP_Label_f52d287b-af50-4fcf-9040-106ecb50d969_Method">
    <vt:lpwstr>Standard</vt:lpwstr>
  </property>
  <property fmtid="{D5CDD505-2E9C-101B-9397-08002B2CF9AE}" pid="5" name="MSIP_Label_f52d287b-af50-4fcf-9040-106ecb50d969_Name">
    <vt:lpwstr>f52d287b-af50-4fcf-9040-106ecb50d969</vt:lpwstr>
  </property>
  <property fmtid="{D5CDD505-2E9C-101B-9397-08002B2CF9AE}" pid="6" name="MSIP_Label_f52d287b-af50-4fcf-9040-106ecb50d969_SiteId">
    <vt:lpwstr>cf6d0482-86b1-4f88-8c0c-3b4de4cb402c</vt:lpwstr>
  </property>
  <property fmtid="{D5CDD505-2E9C-101B-9397-08002B2CF9AE}" pid="7" name="MSIP_Label_f52d287b-af50-4fcf-9040-106ecb50d969_ActionId">
    <vt:lpwstr>b48115aa-0bac-438f-8fb0-c49c4fc7e50b</vt:lpwstr>
  </property>
  <property fmtid="{D5CDD505-2E9C-101B-9397-08002B2CF9AE}" pid="8" name="MSIP_Label_f52d287b-af50-4fcf-9040-106ecb50d969_ContentBits">
    <vt:lpwstr>0</vt:lpwstr>
  </property>
  <property fmtid="{D5CDD505-2E9C-101B-9397-08002B2CF9AE}" pid="9" name="ContentTypeId">
    <vt:lpwstr>0x010100AAC1D3EA20BF4045A45F03A62026DEAB</vt:lpwstr>
  </property>
  <property fmtid="{D5CDD505-2E9C-101B-9397-08002B2CF9AE}" pid="10" name="MediaServiceImageTags">
    <vt:lpwstr/>
  </property>
</Properties>
</file>